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69"/>
  </p:normalViewPr>
  <p:slideViewPr>
    <p:cSldViewPr snapToGrid="0" snapToObjects="1">
      <p:cViewPr varScale="1">
        <p:scale>
          <a:sx n="76" d="100"/>
          <a:sy n="76" d="100"/>
        </p:scale>
        <p:origin x="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4/25/17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Results from bullying survey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46" y="5280846"/>
            <a:ext cx="10864644" cy="1295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39" y="157726"/>
            <a:ext cx="9144000" cy="267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0" y="5280847"/>
            <a:ext cx="3835741" cy="10904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99" y="206477"/>
            <a:ext cx="9499123" cy="45572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452" y="5058697"/>
            <a:ext cx="6498542" cy="145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343" y="2222500"/>
            <a:ext cx="10109121" cy="439952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49" y="147484"/>
            <a:ext cx="5156200" cy="163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80" y="2251997"/>
            <a:ext cx="11842955" cy="4458519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45" y="259312"/>
            <a:ext cx="11418120" cy="140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02" y="2340487"/>
            <a:ext cx="11412698" cy="4211096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45" y="140097"/>
            <a:ext cx="6319274" cy="158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28" y="214863"/>
            <a:ext cx="11502923" cy="14351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6" y="2313447"/>
            <a:ext cx="10703982" cy="433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08" y="2265515"/>
            <a:ext cx="7588863" cy="4444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29" y="2265514"/>
            <a:ext cx="3566242" cy="4444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77877"/>
            <a:ext cx="4650659" cy="159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955" y="136448"/>
            <a:ext cx="6769510" cy="1591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523" y="2177434"/>
            <a:ext cx="5722374" cy="445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8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599" y="2222500"/>
            <a:ext cx="7264400" cy="4195233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6981" y="447188"/>
            <a:ext cx="11857703" cy="1219380"/>
          </a:xfrm>
        </p:spPr>
        <p:txBody>
          <a:bodyPr/>
          <a:lstStyle/>
          <a:p>
            <a:r>
              <a:rPr lang="en-US" sz="3200" b="0" dirty="0"/>
              <a:t>Anzac encapsulates ‘the unique qualities that gave birth to our national identity: courage, </a:t>
            </a:r>
            <a:r>
              <a:rPr lang="en-US" sz="3200" b="0" dirty="0" err="1"/>
              <a:t>mateship</a:t>
            </a:r>
            <a:r>
              <a:rPr lang="en-US" sz="3200" b="0" dirty="0"/>
              <a:t>, sacrifice, generosity, freedom and a fair go for all’.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242850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26</TotalTime>
  <Words>35</Words>
  <Application>Microsoft Macintosh PowerPoint</Application>
  <PresentationFormat>Widescreen</PresentationFormat>
  <Paragraphs>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Century Gothic</vt:lpstr>
      <vt:lpstr>Wingdings 2</vt:lpstr>
      <vt:lpstr>Quotable</vt:lpstr>
      <vt:lpstr>Results from bullying survey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Anzac encapsulates ‘the unique qualities that gave birth to our national identity: courage, mateship, sacrifice, generosity, freedom and a fair go for all’.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bullying survey 2017</dc:title>
  <dc:creator>Microsoft Office User</dc:creator>
  <cp:lastModifiedBy>Microsoft Office User</cp:lastModifiedBy>
  <cp:revision>11</cp:revision>
  <dcterms:created xsi:type="dcterms:W3CDTF">2017-04-25T06:53:11Z</dcterms:created>
  <dcterms:modified xsi:type="dcterms:W3CDTF">2017-04-25T08:22:22Z</dcterms:modified>
</cp:coreProperties>
</file>